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5" r:id="rId1"/>
  </p:sldMasterIdLst>
  <p:notesMasterIdLst>
    <p:notesMasterId r:id="rId8"/>
  </p:notesMasterIdLst>
  <p:sldIdLst>
    <p:sldId id="453" r:id="rId2"/>
    <p:sldId id="440" r:id="rId3"/>
    <p:sldId id="450" r:id="rId4"/>
    <p:sldId id="451" r:id="rId5"/>
    <p:sldId id="452" r:id="rId6"/>
    <p:sldId id="463" r:id="rId7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1978" autoAdjust="0"/>
    <p:restoredTop sz="95108" autoAdjust="0"/>
  </p:normalViewPr>
  <p:slideViewPr>
    <p:cSldViewPr>
      <p:cViewPr>
        <p:scale>
          <a:sx n="100" d="100"/>
          <a:sy n="100" d="100"/>
        </p:scale>
        <p:origin x="-1140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19413" cy="490538"/>
          </a:xfrm>
          <a:prstGeom prst="rect">
            <a:avLst/>
          </a:prstGeom>
        </p:spPr>
        <p:txBody>
          <a:bodyPr vert="horz" lIns="91396" tIns="45700" rIns="91396" bIns="4570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4" y="4"/>
            <a:ext cx="2919412" cy="490538"/>
          </a:xfrm>
          <a:prstGeom prst="rect">
            <a:avLst/>
          </a:prstGeom>
        </p:spPr>
        <p:txBody>
          <a:bodyPr vert="horz" lIns="91396" tIns="45700" rIns="91396" bIns="45700" rtlCol="0"/>
          <a:lstStyle>
            <a:lvl1pPr algn="r">
              <a:defRPr sz="1300"/>
            </a:lvl1pPr>
          </a:lstStyle>
          <a:p>
            <a:fld id="{5E83FD2D-A7E0-42F2-85AA-72482F91837F}" type="datetimeFigureOut">
              <a:rPr lang="ru-RU" smtClean="0"/>
              <a:pPr/>
              <a:t>19.04.18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35013"/>
            <a:ext cx="4900613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6" tIns="45700" rIns="91396" bIns="4570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54554"/>
            <a:ext cx="5389563" cy="4410075"/>
          </a:xfrm>
          <a:prstGeom prst="rect">
            <a:avLst/>
          </a:prstGeom>
        </p:spPr>
        <p:txBody>
          <a:bodyPr vert="horz" lIns="91396" tIns="45700" rIns="91396" bIns="4570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07513"/>
            <a:ext cx="2919413" cy="490537"/>
          </a:xfrm>
          <a:prstGeom prst="rect">
            <a:avLst/>
          </a:prstGeom>
        </p:spPr>
        <p:txBody>
          <a:bodyPr vert="horz" lIns="91396" tIns="45700" rIns="91396" bIns="4570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4" y="9307513"/>
            <a:ext cx="2919412" cy="490537"/>
          </a:xfrm>
          <a:prstGeom prst="rect">
            <a:avLst/>
          </a:prstGeom>
        </p:spPr>
        <p:txBody>
          <a:bodyPr vert="horz" lIns="91396" tIns="45700" rIns="91396" bIns="45700" rtlCol="0" anchor="b"/>
          <a:lstStyle>
            <a:lvl1pPr algn="r">
              <a:defRPr sz="1300"/>
            </a:lvl1pPr>
          </a:lstStyle>
          <a:p>
            <a:fld id="{69F9878B-CD9A-4B5B-8914-52FD0DE8E9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038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54D6F1-31D9-4D6A-B09D-ABD3E28BB7F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84319-5AB3-4724-B694-761CDB792DA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37406-069B-4EBE-BAD8-92E7606376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708A5-7505-4442-A4A7-F46F22B1F0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EB2D3-DF46-4407-9959-779334A926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97217-9B4E-4257-8A4D-E2661DADAE9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AE839-9632-440F-A73E-7E54D7545C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07665-C9E2-4273-A612-3EBE54A8FE3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061AF-8B40-4312-A015-C82DAE9F809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E998A9-6961-4AAC-A46C-D321CF35EE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7DA26-498F-41CC-9DCC-CB79340D13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40731C-E74C-4D5D-BF10-6F808EDF2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19.04.18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59C4719-5F47-4DE9-9A57-5D72E98809A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3528" y="135950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Торжественное открытие цеха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переработке осадка и выработки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электроэнергии на основе биогаза</a:t>
            </a:r>
            <a:endParaRPr lang="ru-RU" sz="1600" b="1" dirty="0" smtClean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pic>
        <p:nvPicPr>
          <p:cNvPr id="4" name="Picture 3" descr="C:\Users\Bekbol\Desktop\Водоканал фотолар\Қала әкімінің келуі\5de3d2be-1f89-43ea-950d-222c11e50a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08" y="3645024"/>
            <a:ext cx="3500462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IMG-20171210-WA0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8571" y="1124744"/>
            <a:ext cx="3786214" cy="2246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C:\Users\Bekbol\Desktop\Водоканал фотолар\Қала әкімінің келуі\43db77ba-06cf-454d-836f-2b237302d5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32" y="1124744"/>
            <a:ext cx="3786214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104456" y="3857657"/>
            <a:ext cx="4572000" cy="23575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550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 ноября произведен торжественный запуск цеха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переработке осадка и выработки электроэнергии на основе биогаза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участием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акима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области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Туймебаева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Ж.К. и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акима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г. Шымкент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Сауранбаева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Н.Е., руководства областного и городского филиалов партии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НурОтан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СМИ и др.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03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9" y="908720"/>
            <a:ext cx="3264226" cy="218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89" y="4653136"/>
            <a:ext cx="3770539" cy="210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23528" y="135950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Презентация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эффективного менеджмента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предприятия на Парламентских 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слушаниях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039" y="2723168"/>
            <a:ext cx="3048202" cy="246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1916832"/>
            <a:ext cx="3528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</a:rPr>
              <a:t>24 ноября председатель наблюдательного совета </a:t>
            </a:r>
            <a:r>
              <a:rPr lang="ru-RU" sz="1600" b="1" dirty="0" err="1" smtClean="0">
                <a:solidFill>
                  <a:srgbClr val="FF0000"/>
                </a:solidFill>
              </a:rPr>
              <a:t>Орман</a:t>
            </a:r>
            <a:r>
              <a:rPr lang="ru-RU" sz="1600" b="1" dirty="0" smtClean="0">
                <a:solidFill>
                  <a:srgbClr val="FF0000"/>
                </a:solidFill>
              </a:rPr>
              <a:t> А.О. выступил на </a:t>
            </a:r>
            <a:r>
              <a:rPr lang="ru-RU" sz="1600" b="1" dirty="0">
                <a:solidFill>
                  <a:srgbClr val="FF0000"/>
                </a:solidFill>
              </a:rPr>
              <a:t>Парламентских слушаниях </a:t>
            </a:r>
            <a:r>
              <a:rPr lang="ru-RU" sz="1600" b="1" dirty="0" smtClean="0">
                <a:solidFill>
                  <a:srgbClr val="FF0000"/>
                </a:solidFill>
              </a:rPr>
              <a:t>«</a:t>
            </a:r>
            <a:r>
              <a:rPr lang="ru-RU" sz="1600" b="1" dirty="0">
                <a:solidFill>
                  <a:srgbClr val="FF0000"/>
                </a:solidFill>
              </a:rPr>
              <a:t>Актуальные вопросы обеспечения качественной питьевой водой населенных пунктов Республики Казахстан</a:t>
            </a:r>
            <a:r>
              <a:rPr lang="ru-RU" sz="1600" b="1" dirty="0" smtClean="0">
                <a:solidFill>
                  <a:srgbClr val="FF0000"/>
                </a:solidFill>
              </a:rPr>
              <a:t>» выступлением с докладом на тему «Об </a:t>
            </a:r>
            <a:r>
              <a:rPr lang="ru-RU" sz="1600" b="1" dirty="0">
                <a:solidFill>
                  <a:srgbClr val="FF0000"/>
                </a:solidFill>
              </a:rPr>
              <a:t>опыте и результатах внедрения эффективного менеджмента на предприятиях </a:t>
            </a:r>
            <a:r>
              <a:rPr lang="ru-RU" sz="1600" b="1" dirty="0" smtClean="0">
                <a:solidFill>
                  <a:srgbClr val="FF0000"/>
                </a:solidFill>
              </a:rPr>
              <a:t>водоснабжения»</a:t>
            </a:r>
            <a:endParaRPr lang="ru-RU" sz="1600" b="1" dirty="0">
              <a:solidFill>
                <a:srgbClr val="FF000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664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Bekbol\Desktop\Водоканал фотолар\Немістердің келуі\IMG_93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78" y="4293096"/>
            <a:ext cx="3870098" cy="2406516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:\7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045" y="1556792"/>
            <a:ext cx="4249427" cy="2770981"/>
          </a:xfrm>
          <a:prstGeom prst="roundRect">
            <a:avLst>
              <a:gd name="adj" fmla="val 0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2" name="Прямоугольник 11"/>
          <p:cNvSpPr/>
          <p:nvPr/>
        </p:nvSpPr>
        <p:spPr>
          <a:xfrm>
            <a:off x="251520" y="11663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Прием делегации Будапештского водоканала (Венгрия) по вопросам о сотрудничестве совместного внедрения новой технологии и техники в области автоматизации водоснабжения.</a:t>
            </a:r>
            <a:endParaRPr lang="ru-RU" sz="16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pic>
        <p:nvPicPr>
          <p:cNvPr id="7" name="Picture 3" descr="C:\Users\Bekbol\Desktop\Водоканал фотолар\Немістердің келуі\IMG_928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4392488" cy="2736304"/>
          </a:xfrm>
          <a:prstGeom prst="roundRect">
            <a:avLst>
              <a:gd name="adj" fmla="val 0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3239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3528" y="135950"/>
            <a:ext cx="8352928" cy="9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2550"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течении года делегаты из Индии, Японии, Турции и Китайской народной республики ознакомились с деятельностью предприятия, как передового водоканала Казахстана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Users\Bekbol\Desktop\Водоканал фотолар\Жапондықтардың келуі\IMG_698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5659" y="4257564"/>
            <a:ext cx="2871258" cy="19645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4" descr="C:\Users\Bekbol\Desktop\Водоканал фотолар\Жапондықтардың келуі\IMG_69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33339"/>
            <a:ext cx="3411652" cy="24116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3" descr="C:\Users\Bekbol\Desktop\Водоканал фотолар\Жапондықтардың келуі\IMG_69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342" y="4257564"/>
            <a:ext cx="3457761" cy="242043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4" descr="H:\Водоканал фотолар\Индиялықтардың келуі\IMG_77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160" y="1233339"/>
            <a:ext cx="4032449" cy="241168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5584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116632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декабря года с работой ТОО «Водные ресурсы-маркетинг» ознакомился  </a:t>
            </a:r>
            <a:r>
              <a:rPr lang="ru-RU" sz="16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акима</a:t>
            </a:r>
            <a:r>
              <a:rPr lang="ru-RU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города Шымкент </a:t>
            </a:r>
            <a:r>
              <a:rPr lang="ru-RU" sz="1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Сауранбаев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Н.Е.  </a:t>
            </a:r>
            <a:endParaRPr lang="ru-RU" sz="1600" b="1" dirty="0">
              <a:solidFill>
                <a:srgbClr val="FF0000"/>
              </a:solidFill>
              <a:latin typeface="Arial" pitchFamily="34" charset="0"/>
              <a:ea typeface="Meiryo UI" pitchFamily="34" charset="-128"/>
              <a:cs typeface="Arial" pitchFamily="34" charset="0"/>
            </a:endParaRPr>
          </a:p>
        </p:txBody>
      </p:sp>
      <p:pic>
        <p:nvPicPr>
          <p:cNvPr id="6" name="Picture 2" descr="C:\Users\Bekbol\Desktop\Водоканал фотолар\Облыс әкімінің келуі\IMG_095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48" y="1124744"/>
            <a:ext cx="3735415" cy="2520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2" descr="C:\Users\Bekbol\Desktop\Саясат\Водоканал фотолар\Облыс әкімінің келуі\IMG_699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996" y="1052736"/>
            <a:ext cx="3996444" cy="2592288"/>
          </a:xfrm>
          <a:prstGeom prst="rect">
            <a:avLst/>
          </a:prstGeom>
          <a:noFill/>
        </p:spPr>
      </p:pic>
      <p:pic>
        <p:nvPicPr>
          <p:cNvPr id="8" name="Picture 2" descr="C:\Users\Bekbol\Desktop\Саясат\Водоканал фотолар\Облыс әкімінің келуі\IMG_097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3939889" cy="2808312"/>
          </a:xfrm>
          <a:prstGeom prst="roundRect">
            <a:avLst>
              <a:gd name="adj" fmla="val 216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5" descr="C:\Users\Bekbol\Desktop\Саясат\Водоканал фотолар\Облыс әкімінің келуі\IMG_095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933056"/>
            <a:ext cx="4248472" cy="2755543"/>
          </a:xfrm>
          <a:prstGeom prst="roundRect">
            <a:avLst>
              <a:gd name="adj" fmla="val 4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1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3528" y="188640"/>
            <a:ext cx="8352928" cy="182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2550"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Компания имеет тесный контакт с общественностью через средства массовой информации. За 2017 год согласно «Медиа-плана» опубликовано в республиканских, областных и городских газетах более 100 статьи о работе компании. На телеканалах Хабар, Казахстан,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Отырар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imes New Roman"/>
                <a:cs typeface="Arial" pitchFamily="34" charset="0"/>
              </a:rPr>
              <a:t>, Евразия показаны более 100 видеосюжетов о проблемных вопросах водопроводно-канализационного хозяйства города. Ежеквартально проводятся  пресс туры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 представителями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общественных организаций, домовых и уличных комитетов и СМИ</a:t>
            </a:r>
          </a:p>
        </p:txBody>
      </p:sp>
      <p:pic>
        <p:nvPicPr>
          <p:cNvPr id="7" name="Picture 3" descr="C:\Users\Bekbol\Desktop\Водоканал фотолар\пресс-тур\Пресс-тур 20.09.2017\IMG_8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0411" y="1842741"/>
            <a:ext cx="364333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Bekbol\Desktop\Водоканал фотолар\пресс-тур\Пресс-тур 20.09.2017\IMG_89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699" y="4437112"/>
            <a:ext cx="344197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Bekbol\Desktop\Водоканал фотолар\пресс-тур\Пресс-тур 10.10.2017\IMG_542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506840"/>
            <a:ext cx="3286148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4" descr="C:\Users\Bekbol\Desktop\Водоканал фотолар\пресс-тур\Пресс-тур 10.10.2017\IMG_54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128493"/>
            <a:ext cx="3071834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071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8229</TotalTime>
  <Words>232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Инвестиции Европейского банка реконструкции и развития в модернизацию водопроводно-канализационного хозяйства г.Шымкент</dc:title>
  <dc:creator>заманбек</dc:creator>
  <cp:lastModifiedBy>Омар Онланов</cp:lastModifiedBy>
  <cp:revision>710</cp:revision>
  <cp:lastPrinted>2018-04-17T11:43:38Z</cp:lastPrinted>
  <dcterms:created xsi:type="dcterms:W3CDTF">2016-06-15T04:31:55Z</dcterms:created>
  <dcterms:modified xsi:type="dcterms:W3CDTF">2018-04-19T10:20:56Z</dcterms:modified>
</cp:coreProperties>
</file>